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EB Garamond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  <p:embeddedFont>
      <p:font typeface="EB Garamond Medium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94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</a:t>
            </a:r>
            <a:r>
              <a:rPr lang="en-US" sz="2000" dirty="0" smtClean="0"/>
              <a:t>JOB </a:t>
            </a:r>
            <a:r>
              <a:rPr lang="en-US" sz="2000" dirty="0" smtClean="0"/>
              <a:t>SEARCH </a:t>
            </a:r>
            <a:r>
              <a:rPr lang="en-US" sz="2000" dirty="0" smtClean="0"/>
              <a:t>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https://github.com/Gokulkrishna-23/GROUP_A53_5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 smtClean="0"/>
              <a:t>JOB</a:t>
            </a:r>
            <a:r>
              <a:rPr lang="en-US" sz="1800" dirty="0" smtClean="0"/>
              <a:t> </a:t>
            </a:r>
            <a:r>
              <a:rPr lang="en-US" sz="1800" dirty="0"/>
              <a:t>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68205547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2113a53219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BHARATH.K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ELANGO.E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JANARDHANAN 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mtClean="0">
                          <a:solidFill>
                            <a:schemeClr val="bg1"/>
                          </a:solidFill>
                        </a:rPr>
                        <a:t>GOKUL</a:t>
                      </a:r>
                      <a:r>
                        <a:rPr lang="en-IN" baseline="0" smtClean="0">
                          <a:solidFill>
                            <a:schemeClr val="bg1"/>
                          </a:solidFill>
                        </a:rPr>
                        <a:t> KRISHNA 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</a:t>
            </a:r>
            <a:r>
              <a:rPr lang="en-US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</a:t>
            </a:r>
            <a:r>
              <a:rPr lang="en-US" sz="1050" b="1" dirty="0" smtClean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 smtClean="0">
                <a:solidFill>
                  <a:schemeClr val="tx1"/>
                </a:solidFill>
              </a:rPr>
              <a:t> </a:t>
            </a:r>
            <a:r>
              <a:rPr lang="en-US" sz="1050" b="1" dirty="0">
                <a:solidFill>
                  <a:schemeClr val="tx1"/>
                </a:solidFill>
              </a:rPr>
              <a:t>SEARCH WEBSITE</a:t>
            </a:r>
            <a:r>
              <a:rPr lang="en-US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</a:t>
            </a:r>
            <a:r>
              <a:rPr lang="en-US" sz="1800" dirty="0"/>
              <a:t>SEARCH 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b="1" dirty="0"/>
              <a:t>User </a:t>
            </a:r>
            <a:r>
              <a:rPr lang="en-US" b="1" dirty="0" smtClean="0"/>
              <a:t>Login</a:t>
            </a:r>
          </a:p>
          <a:p>
            <a:r>
              <a:rPr lang="en-US" b="1" dirty="0"/>
              <a:t>Register New </a:t>
            </a:r>
            <a:r>
              <a:rPr lang="en-US" b="1" dirty="0" smtClean="0"/>
              <a:t>User</a:t>
            </a:r>
          </a:p>
          <a:p>
            <a:r>
              <a:rPr lang="en-US" b="1" dirty="0"/>
              <a:t>Search Jobs</a:t>
            </a:r>
            <a:endParaRPr lang="en-US" dirty="0"/>
          </a:p>
          <a:p>
            <a:r>
              <a:rPr lang="en-US" b="1" dirty="0"/>
              <a:t>Upload Resume</a:t>
            </a:r>
            <a:endParaRPr lang="en-US" dirty="0"/>
          </a:p>
          <a:p>
            <a:r>
              <a:rPr lang="en-US" b="1" dirty="0"/>
              <a:t> </a:t>
            </a:r>
            <a:r>
              <a:rPr lang="en-US" b="1" dirty="0" smtClean="0"/>
              <a:t>Admin</a:t>
            </a:r>
          </a:p>
          <a:p>
            <a:r>
              <a:rPr lang="en-US" b="1" dirty="0"/>
              <a:t>Manage Users and Employers</a:t>
            </a:r>
            <a:endParaRPr lang="en-US" dirty="0"/>
          </a:p>
          <a:p>
            <a:r>
              <a:rPr lang="en-US" b="1" dirty="0"/>
              <a:t>Manage </a:t>
            </a:r>
            <a:r>
              <a:rPr lang="en-US" b="1" dirty="0" smtClean="0"/>
              <a:t>jobs</a:t>
            </a:r>
          </a:p>
          <a:p>
            <a:r>
              <a:rPr lang="en-US" b="1" dirty="0"/>
              <a:t>Manage details</a:t>
            </a:r>
            <a:endParaRPr lang="en-US" dirty="0"/>
          </a:p>
          <a:p>
            <a:endParaRPr lang="en-US" dirty="0"/>
          </a:p>
          <a:p>
            <a:endParaRPr lang="en-US" b="1" dirty="0" smtClean="0"/>
          </a:p>
          <a:p>
            <a:pPr marL="1397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SEARCH </a:t>
            </a:r>
            <a:r>
              <a:rPr lang="en-US" sz="1800" dirty="0"/>
              <a:t>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b="1" dirty="0"/>
              <a:t>Efficiency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Usability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 Reliability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Implementation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Delivery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Database </a:t>
            </a:r>
            <a:r>
              <a:rPr lang="en-US" b="1" dirty="0" smtClean="0"/>
              <a:t>Security</a:t>
            </a:r>
          </a:p>
          <a:p>
            <a:r>
              <a:rPr lang="en-US" b="1" dirty="0" smtClean="0"/>
              <a:t>Availability</a:t>
            </a:r>
          </a:p>
          <a:p>
            <a:endParaRPr lang="en-US" b="1" dirty="0" smtClean="0"/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</a:t>
            </a:r>
            <a:r>
              <a:rPr lang="en-US" sz="1800" dirty="0" smtClean="0"/>
              <a:t>SEARCH </a:t>
            </a:r>
            <a:r>
              <a:rPr lang="en-US" sz="1800" dirty="0"/>
              <a:t>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381" y="1213411"/>
            <a:ext cx="4436269" cy="343433"/>
          </a:xfrm>
        </p:spPr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 smtClean="0"/>
          </a:p>
          <a:p>
            <a:pPr marL="139700" indent="0">
              <a:buNone/>
            </a:pPr>
            <a:r>
              <a:rPr lang="en-US" dirty="0" smtClean="0"/>
              <a:t>The </a:t>
            </a:r>
            <a:r>
              <a:rPr lang="en-US" dirty="0"/>
              <a:t>purpose of designing the online job portal is to give the jobseekers a platform for finding a right and a satisfactory job according to </a:t>
            </a:r>
            <a:r>
              <a:rPr lang="en-US" dirty="0" smtClean="0"/>
              <a:t>their qualification</a:t>
            </a:r>
            <a:r>
              <a:rPr lang="en-US" dirty="0"/>
              <a:t>. It also connects the job seekers with the major </a:t>
            </a:r>
            <a:r>
              <a:rPr lang="en-US" dirty="0" smtClean="0"/>
              <a:t>agencies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Online job Portal System that is to be developed provides the members with jobs </a:t>
            </a:r>
          </a:p>
          <a:p>
            <a:r>
              <a:rPr lang="en-US" dirty="0" smtClean="0"/>
              <a:t>information</a:t>
            </a:r>
            <a:r>
              <a:rPr lang="en-US" dirty="0"/>
              <a:t>, online applying for jobs and many other facilities. The basic scope of the </a:t>
            </a:r>
          </a:p>
          <a:p>
            <a:r>
              <a:rPr lang="en-US" dirty="0"/>
              <a:t>project is given as under.</a:t>
            </a:r>
          </a:p>
          <a:p>
            <a:r>
              <a:rPr lang="en-US" dirty="0"/>
              <a:t>Job Seekers Area </a:t>
            </a:r>
          </a:p>
          <a:p>
            <a:r>
              <a:rPr lang="en-US" dirty="0"/>
              <a:t>Agency's Area</a:t>
            </a:r>
          </a:p>
          <a:p>
            <a:r>
              <a:rPr lang="en-US" dirty="0"/>
              <a:t>Administrator's panel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</a:t>
            </a:r>
            <a:r>
              <a:rPr lang="en-US" sz="1800" dirty="0" smtClean="0"/>
              <a:t> </a:t>
            </a:r>
            <a:r>
              <a:rPr lang="en-US" sz="1800" dirty="0"/>
              <a:t>SEARCH 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 Side: PC (Monitor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Server Side: </a:t>
            </a:r>
            <a:r>
              <a:rPr lang="en-US" dirty="0" smtClean="0"/>
              <a:t>PC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member should </a:t>
            </a:r>
            <a:r>
              <a:rPr lang="en-US" dirty="0"/>
              <a:t>be provided with the updated information about the jobs </a:t>
            </a:r>
          </a:p>
          <a:p>
            <a:r>
              <a:rPr lang="en-US" dirty="0" smtClean="0"/>
              <a:t>catalog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Previsions </a:t>
            </a:r>
            <a:r>
              <a:rPr lang="en-US" dirty="0"/>
              <a:t>for the members to apply the job they want, if all the other required </a:t>
            </a:r>
          </a:p>
          <a:p>
            <a:r>
              <a:rPr lang="en-US" dirty="0"/>
              <a:t>rules hold good. </a:t>
            </a:r>
          </a:p>
          <a:p>
            <a:endParaRPr lang="en-US" dirty="0"/>
          </a:p>
          <a:p>
            <a:r>
              <a:rPr lang="en-US" dirty="0"/>
              <a:t>The member is given a provision to check his account information and change </a:t>
            </a:r>
          </a:p>
          <a:p>
            <a:r>
              <a:rPr lang="en-US" dirty="0"/>
              <a:t>the </a:t>
            </a:r>
            <a:r>
              <a:rPr lang="en-US" dirty="0" smtClean="0"/>
              <a:t>account </a:t>
            </a:r>
            <a:r>
              <a:rPr lang="en-US" dirty="0"/>
              <a:t>information </a:t>
            </a:r>
          </a:p>
          <a:p>
            <a:endParaRPr lang="en-US" dirty="0"/>
          </a:p>
          <a:p>
            <a:r>
              <a:rPr lang="en-US" dirty="0"/>
              <a:t>any time in the given valid period.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416</Words>
  <Application>Microsoft Office PowerPoint</Application>
  <PresentationFormat>On-screen Show (16:9)</PresentationFormat>
  <Paragraphs>105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EB Garamond</vt:lpstr>
      <vt:lpstr>Calibri</vt:lpstr>
      <vt:lpstr>Public Sans</vt:lpstr>
      <vt:lpstr>EB Garamond SemiBold</vt:lpstr>
      <vt:lpstr>Noto Sans Symbols</vt:lpstr>
      <vt:lpstr>EB Garamond Medium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welcome</cp:lastModifiedBy>
  <cp:revision>9</cp:revision>
  <dcterms:created xsi:type="dcterms:W3CDTF">2020-08-13T11:21:46Z</dcterms:created>
  <dcterms:modified xsi:type="dcterms:W3CDTF">2023-03-09T15:38:00Z</dcterms:modified>
</cp:coreProperties>
</file>